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10/9/2019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EEF3B-A564-48BB-8B8F-8665880D2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Week03 </a:t>
            </a:r>
            <a:r>
              <a:rPr lang="en-IE" dirty="0" err="1"/>
              <a:t>WeB</a:t>
            </a:r>
            <a:r>
              <a:rPr lang="en-IE" dirty="0"/>
              <a:t> Scraping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AF887-36B5-45F7-BE33-F501F21F6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Representation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4E751F29-B20F-4963-BB13-1DD1A043A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34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3"/>
    </mc:Choice>
    <mc:Fallback>
      <p:transition spd="slow" advTm="8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0CD4-84F8-439F-B966-720E72F8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F8DC5-2DA8-42EE-9E5E-7D440FA51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HTTP: First Lecture, more in coming weeks</a:t>
            </a:r>
          </a:p>
          <a:p>
            <a:pPr lvl="1"/>
            <a:r>
              <a:rPr lang="en-IE" dirty="0"/>
              <a:t>URLs</a:t>
            </a:r>
          </a:p>
          <a:p>
            <a:r>
              <a:rPr lang="en-IE" dirty="0"/>
              <a:t>Using Python to extract information from a web page</a:t>
            </a:r>
          </a:p>
          <a:p>
            <a:r>
              <a:rPr lang="en-IE" dirty="0"/>
              <a:t>Small Assignment (will appear late on Thursday in </a:t>
            </a:r>
            <a:r>
              <a:rPr lang="en-IE" dirty="0" err="1"/>
              <a:t>moodle</a:t>
            </a:r>
            <a:r>
              <a:rPr lang="en-IE" dirty="0"/>
              <a:t>)</a:t>
            </a:r>
          </a:p>
          <a:p>
            <a:r>
              <a:rPr lang="en-IE" dirty="0"/>
              <a:t>Lab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860E388-E6CF-47E2-B970-3915FB22E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6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20"/>
    </mc:Choice>
    <mc:Fallback>
      <p:transition spd="slow" advTm="34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A6A92F93-326B-4A45-B36B-207746FC05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300" y="0"/>
            <a:ext cx="1145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95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1"/>
    </mc:Choice>
    <mc:Fallback>
      <p:transition spd="slow" advTm="9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65</TotalTime>
  <Words>46</Words>
  <Application>Microsoft Office PowerPoint</Application>
  <PresentationFormat>Widescreen</PresentationFormat>
  <Paragraphs>10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Rockwell</vt:lpstr>
      <vt:lpstr>Rockwell Condensed</vt:lpstr>
      <vt:lpstr>Wingdings</vt:lpstr>
      <vt:lpstr>Wood Type</vt:lpstr>
      <vt:lpstr>Week03 WeB Scraping</vt:lpstr>
      <vt:lpstr>Overview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Week03 WeB Scraping</dc:title>
  <dc:creator>Andrew Beatty</dc:creator>
  <cp:lastModifiedBy>Andrew Beatty</cp:lastModifiedBy>
  <cp:revision>3</cp:revision>
  <dcterms:created xsi:type="dcterms:W3CDTF">2019-10-09T17:21:38Z</dcterms:created>
  <dcterms:modified xsi:type="dcterms:W3CDTF">2019-10-09T18:26:39Z</dcterms:modified>
</cp:coreProperties>
</file>